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J5So9Ha9bjuCM8PJDdxDTT4aL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6"/>
  </p:normalViewPr>
  <p:slideViewPr>
    <p:cSldViewPr snapToGrid="0">
      <p:cViewPr varScale="1">
        <p:scale>
          <a:sx n="90" d="100"/>
          <a:sy n="90" d="100"/>
        </p:scale>
        <p:origin x="1360" y="4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99A01F1B-C1B1-34D6-D283-8A30756B8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>
            <a:extLst>
              <a:ext uri="{FF2B5EF4-FFF2-40B4-BE49-F238E27FC236}">
                <a16:creationId xmlns:a16="http://schemas.microsoft.com/office/drawing/2014/main" id="{49504F54-5BF0-EB08-FFA1-5738E2F13A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>
            <a:extLst>
              <a:ext uri="{FF2B5EF4-FFF2-40B4-BE49-F238E27FC236}">
                <a16:creationId xmlns:a16="http://schemas.microsoft.com/office/drawing/2014/main" id="{DDB0CAD7-87BD-D17D-C834-D4B3589FE4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073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9D27E359-CB16-4B3A-7A36-F330C6363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>
            <a:extLst>
              <a:ext uri="{FF2B5EF4-FFF2-40B4-BE49-F238E27FC236}">
                <a16:creationId xmlns:a16="http://schemas.microsoft.com/office/drawing/2014/main" id="{D7C98179-CE40-5A90-1A5B-460B6E70DA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>
            <a:extLst>
              <a:ext uri="{FF2B5EF4-FFF2-40B4-BE49-F238E27FC236}">
                <a16:creationId xmlns:a16="http://schemas.microsoft.com/office/drawing/2014/main" id="{CD54D09D-BDB8-A03B-EADB-46EB2D6C15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0948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ED05B03F-C201-77CB-A1DA-4E23A8F31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>
            <a:extLst>
              <a:ext uri="{FF2B5EF4-FFF2-40B4-BE49-F238E27FC236}">
                <a16:creationId xmlns:a16="http://schemas.microsoft.com/office/drawing/2014/main" id="{4ACF04C4-6EC6-A24F-85DE-6CB92FF54C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>
            <a:extLst>
              <a:ext uri="{FF2B5EF4-FFF2-40B4-BE49-F238E27FC236}">
                <a16:creationId xmlns:a16="http://schemas.microsoft.com/office/drawing/2014/main" id="{A3B4A501-EC0E-44BF-5BA0-A3C3A373EC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170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2CF527E8-1B2B-8D86-822C-AD7CFE333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>
            <a:extLst>
              <a:ext uri="{FF2B5EF4-FFF2-40B4-BE49-F238E27FC236}">
                <a16:creationId xmlns:a16="http://schemas.microsoft.com/office/drawing/2014/main" id="{21A072A5-14FD-FA5F-40B0-16DB604A2F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>
            <a:extLst>
              <a:ext uri="{FF2B5EF4-FFF2-40B4-BE49-F238E27FC236}">
                <a16:creationId xmlns:a16="http://schemas.microsoft.com/office/drawing/2014/main" id="{E0DBCE93-CCFF-F145-1AE6-D5B2824BD7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7283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00E8F1E1-8F93-DDEF-EDB0-982C5A761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>
            <a:extLst>
              <a:ext uri="{FF2B5EF4-FFF2-40B4-BE49-F238E27FC236}">
                <a16:creationId xmlns:a16="http://schemas.microsoft.com/office/drawing/2014/main" id="{A893C736-3F1F-E612-DCA6-3DEA2271A2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>
            <a:extLst>
              <a:ext uri="{FF2B5EF4-FFF2-40B4-BE49-F238E27FC236}">
                <a16:creationId xmlns:a16="http://schemas.microsoft.com/office/drawing/2014/main" id="{CB0D697C-0B91-F2DD-64A9-A5172D0CB4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3923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m branco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16" name="Google Shape;16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>
  <p:cSld name="Em branc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1764255" y="505609"/>
            <a:ext cx="9589546" cy="118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1764255" y="505609"/>
            <a:ext cx="9589546" cy="118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>
            <a:spLocks noGrp="1"/>
          </p:cNvSpPr>
          <p:nvPr>
            <p:ph type="title"/>
          </p:nvPr>
        </p:nvSpPr>
        <p:spPr>
          <a:xfrm>
            <a:off x="1721224" y="451821"/>
            <a:ext cx="963416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86379" y="1847850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2"/>
          </p:nvPr>
        </p:nvSpPr>
        <p:spPr>
          <a:xfrm>
            <a:off x="386379" y="2671762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3"/>
          </p:nvPr>
        </p:nvSpPr>
        <p:spPr>
          <a:xfrm>
            <a:off x="6172200" y="1847850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4"/>
          </p:nvPr>
        </p:nvSpPr>
        <p:spPr>
          <a:xfrm>
            <a:off x="6172200" y="2671762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3"/>
          <p:cNvSpPr txBox="1">
            <a:spLocks noGrp="1"/>
          </p:cNvSpPr>
          <p:nvPr>
            <p:ph type="title"/>
          </p:nvPr>
        </p:nvSpPr>
        <p:spPr>
          <a:xfrm>
            <a:off x="1764255" y="505609"/>
            <a:ext cx="9589546" cy="118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body" idx="1"/>
          </p:nvPr>
        </p:nvSpPr>
        <p:spPr>
          <a:xfrm>
            <a:off x="441064" y="2011679"/>
            <a:ext cx="10912736" cy="416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"/>
          <p:cNvSpPr txBox="1"/>
          <p:nvPr/>
        </p:nvSpPr>
        <p:spPr>
          <a:xfrm>
            <a:off x="6498770" y="1692924"/>
            <a:ext cx="4996543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NOME DO TRABALHO</a:t>
            </a:r>
            <a:endParaRPr sz="36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6498769" y="3059668"/>
            <a:ext cx="4996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 e instituições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968828" y="5072741"/>
            <a:ext cx="2568900" cy="1200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latin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latin typeface="Calibri"/>
                <a:cs typeface="Calibri"/>
                <a:sym typeface="Calibri"/>
              </a:rPr>
              <a:t>Insira aqui a logo da instituição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66;p1">
            <a:extLst>
              <a:ext uri="{FF2B5EF4-FFF2-40B4-BE49-F238E27FC236}">
                <a16:creationId xmlns:a16="http://schemas.microsoft.com/office/drawing/2014/main" id="{F82C4F34-8010-67CA-A33D-023566C69CDE}"/>
              </a:ext>
            </a:extLst>
          </p:cNvPr>
          <p:cNvSpPr txBox="1"/>
          <p:nvPr/>
        </p:nvSpPr>
        <p:spPr>
          <a:xfrm>
            <a:off x="3597728" y="5303553"/>
            <a:ext cx="4996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Palavras-chave: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n-US" sz="3600" dirty="0" err="1"/>
              <a:t>Introdução</a:t>
            </a:r>
            <a:r>
              <a:rPr lang="en-US" sz="3600" dirty="0"/>
              <a:t>:</a:t>
            </a:r>
            <a:endParaRPr sz="3600" dirty="0"/>
          </a:p>
        </p:txBody>
      </p:sp>
      <p:sp>
        <p:nvSpPr>
          <p:cNvPr id="73" name="Google Shape;73;p2"/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1DEAE70C-8071-57F9-F112-52F08D0FA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>
            <a:extLst>
              <a:ext uri="{FF2B5EF4-FFF2-40B4-BE49-F238E27FC236}">
                <a16:creationId xmlns:a16="http://schemas.microsoft.com/office/drawing/2014/main" id="{32184D0D-5BFE-99ED-1823-E3BAA0BCF8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n-US" sz="3600" dirty="0" err="1"/>
              <a:t>Objetivo</a:t>
            </a:r>
            <a:r>
              <a:rPr lang="en-US" sz="3600" dirty="0"/>
              <a:t>:</a:t>
            </a:r>
            <a:endParaRPr sz="3600" dirty="0"/>
          </a:p>
        </p:txBody>
      </p:sp>
      <p:sp>
        <p:nvSpPr>
          <p:cNvPr id="73" name="Google Shape;73;p2">
            <a:extLst>
              <a:ext uri="{FF2B5EF4-FFF2-40B4-BE49-F238E27FC236}">
                <a16:creationId xmlns:a16="http://schemas.microsoft.com/office/drawing/2014/main" id="{614AFE9C-FBF6-C72B-E4B8-6CA2B3E637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841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4105B917-41D4-78F5-37BA-6D33E54F9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>
            <a:extLst>
              <a:ext uri="{FF2B5EF4-FFF2-40B4-BE49-F238E27FC236}">
                <a16:creationId xmlns:a16="http://schemas.microsoft.com/office/drawing/2014/main" id="{15062D3A-E132-EB2F-85B4-0761D7A00A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pt-BR" sz="3600" noProof="0" dirty="0"/>
              <a:t>Métodos</a:t>
            </a:r>
            <a:r>
              <a:rPr lang="pt-BR" sz="3600" dirty="0"/>
              <a:t> ou Relato de Experiência:</a:t>
            </a:r>
          </a:p>
        </p:txBody>
      </p:sp>
      <p:sp>
        <p:nvSpPr>
          <p:cNvPr id="73" name="Google Shape;73;p2">
            <a:extLst>
              <a:ext uri="{FF2B5EF4-FFF2-40B4-BE49-F238E27FC236}">
                <a16:creationId xmlns:a16="http://schemas.microsoft.com/office/drawing/2014/main" id="{880C6EBB-7FB7-F6C9-A034-83FE62B9B7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338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CA3C5BAD-4874-693B-3D96-1EAB50A4B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>
            <a:extLst>
              <a:ext uri="{FF2B5EF4-FFF2-40B4-BE49-F238E27FC236}">
                <a16:creationId xmlns:a16="http://schemas.microsoft.com/office/drawing/2014/main" id="{C35C384E-2CF4-BF79-4906-4AC0708AD6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n-US" sz="3600" dirty="0" err="1"/>
              <a:t>Resultados</a:t>
            </a:r>
            <a:r>
              <a:rPr lang="en-US" sz="3600" dirty="0"/>
              <a:t>:</a:t>
            </a:r>
            <a:endParaRPr sz="3600" dirty="0"/>
          </a:p>
        </p:txBody>
      </p:sp>
      <p:sp>
        <p:nvSpPr>
          <p:cNvPr id="73" name="Google Shape;73;p2">
            <a:extLst>
              <a:ext uri="{FF2B5EF4-FFF2-40B4-BE49-F238E27FC236}">
                <a16:creationId xmlns:a16="http://schemas.microsoft.com/office/drawing/2014/main" id="{E14ED748-7421-520A-E842-60FEC028AB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8359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E390D0AA-D8BE-ABAE-39CA-451B04F22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>
            <a:extLst>
              <a:ext uri="{FF2B5EF4-FFF2-40B4-BE49-F238E27FC236}">
                <a16:creationId xmlns:a16="http://schemas.microsoft.com/office/drawing/2014/main" id="{2A83C208-6317-C5E8-3CCF-72367D33A2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n-US" sz="3600" dirty="0" err="1"/>
              <a:t>Conclusão</a:t>
            </a:r>
            <a:r>
              <a:rPr lang="en-US" sz="3600" dirty="0"/>
              <a:t>:</a:t>
            </a:r>
            <a:endParaRPr sz="3600" dirty="0"/>
          </a:p>
        </p:txBody>
      </p:sp>
      <p:sp>
        <p:nvSpPr>
          <p:cNvPr id="73" name="Google Shape;73;p2">
            <a:extLst>
              <a:ext uri="{FF2B5EF4-FFF2-40B4-BE49-F238E27FC236}">
                <a16:creationId xmlns:a16="http://schemas.microsoft.com/office/drawing/2014/main" id="{17D525D6-46E0-6445-4C9F-CF2BD394BB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503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23E57CC5-9D4B-C07B-F626-C4A5B3FB9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>
            <a:extLst>
              <a:ext uri="{FF2B5EF4-FFF2-40B4-BE49-F238E27FC236}">
                <a16:creationId xmlns:a16="http://schemas.microsoft.com/office/drawing/2014/main" id="{DB1D23E5-5ACB-3938-F001-54D3C497F6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3496" y="451821"/>
            <a:ext cx="9600304" cy="123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en-US" sz="3600" dirty="0"/>
              <a:t>Referências:</a:t>
            </a:r>
            <a:endParaRPr sz="3600" dirty="0"/>
          </a:p>
        </p:txBody>
      </p:sp>
      <p:sp>
        <p:nvSpPr>
          <p:cNvPr id="73" name="Google Shape;73;p2">
            <a:extLst>
              <a:ext uri="{FF2B5EF4-FFF2-40B4-BE49-F238E27FC236}">
                <a16:creationId xmlns:a16="http://schemas.microsoft.com/office/drawing/2014/main" id="{A9219BF1-983A-1F9F-C945-24BC50608B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306" y="2011680"/>
            <a:ext cx="10923494" cy="416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7112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Macintosh PowerPoint</Application>
  <PresentationFormat>Widescreen</PresentationFormat>
  <Paragraphs>11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Apresentação do PowerPoint</vt:lpstr>
      <vt:lpstr>Introdução:</vt:lpstr>
      <vt:lpstr>Objetivo:</vt:lpstr>
      <vt:lpstr>Métodos ou Relato de Experiência:</vt:lpstr>
      <vt:lpstr>Resultados:</vt:lpstr>
      <vt:lpstr>Conclusão:</vt:lpstr>
      <vt:lpstr>Referências: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Smc</dc:creator>
  <cp:lastModifiedBy>Cristiana da Costa Luciano</cp:lastModifiedBy>
  <cp:revision>2</cp:revision>
  <dcterms:created xsi:type="dcterms:W3CDTF">2025-02-18T18:58:15Z</dcterms:created>
  <dcterms:modified xsi:type="dcterms:W3CDTF">2025-04-29T13:32:03Z</dcterms:modified>
</cp:coreProperties>
</file>