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50" r:id="rId2"/>
    <p:sldMasterId id="2147483658" r:id="rId3"/>
    <p:sldMasterId id="2147483659" r:id="rId4"/>
  </p:sldMasterIdLst>
  <p:notesMasterIdLst>
    <p:notesMasterId r:id="rId8"/>
  </p:notesMasterIdLst>
  <p:sldIdLst>
    <p:sldId id="256" r:id="rId5"/>
    <p:sldId id="257" r:id="rId6"/>
    <p:sldId id="258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DYBSzwHih9chfE5vjpuRp1yfl+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811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customschemas.google.com/relationships/presentationmetadata" Target="metadata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5012041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8" name="Google Shape;8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1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46776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785980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8798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>
  <p:cSld name="Slide de título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5"/>
          <p:cNvSpPr txBox="1">
            <a:spLocks noGrp="1"/>
          </p:cNvSpPr>
          <p:nvPr>
            <p:ph type="subTitle" idx="1"/>
          </p:nvPr>
        </p:nvSpPr>
        <p:spPr>
          <a:xfrm>
            <a:off x="783336" y="4772470"/>
            <a:ext cx="10134600" cy="1088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5"/>
          <p:cNvSpPr txBox="1">
            <a:spLocks noGrp="1"/>
          </p:cNvSpPr>
          <p:nvPr>
            <p:ph type="ctrTitle"/>
          </p:nvPr>
        </p:nvSpPr>
        <p:spPr>
          <a:xfrm>
            <a:off x="782638" y="3145980"/>
            <a:ext cx="10820400" cy="1017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>
  <p:cSld name="Slide de título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 txBox="1">
            <a:spLocks noGrp="1"/>
          </p:cNvSpPr>
          <p:nvPr>
            <p:ph type="subTitle" idx="1"/>
          </p:nvPr>
        </p:nvSpPr>
        <p:spPr>
          <a:xfrm>
            <a:off x="527304" y="2093278"/>
            <a:ext cx="10826496" cy="1573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7"/>
          <p:cNvSpPr txBox="1">
            <a:spLocks noGrp="1"/>
          </p:cNvSpPr>
          <p:nvPr>
            <p:ph type="title"/>
          </p:nvPr>
        </p:nvSpPr>
        <p:spPr>
          <a:xfrm>
            <a:off x="1865375" y="303572"/>
            <a:ext cx="9488425" cy="1185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>
  <p:cSld name="Comparação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body" idx="1"/>
          </p:nvPr>
        </p:nvSpPr>
        <p:spPr>
          <a:xfrm>
            <a:off x="386379" y="1847850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body" idx="2"/>
          </p:nvPr>
        </p:nvSpPr>
        <p:spPr>
          <a:xfrm>
            <a:off x="386379" y="2671762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body" idx="3"/>
          </p:nvPr>
        </p:nvSpPr>
        <p:spPr>
          <a:xfrm>
            <a:off x="6172200" y="1847850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body" idx="4"/>
          </p:nvPr>
        </p:nvSpPr>
        <p:spPr>
          <a:xfrm>
            <a:off x="6172200" y="2671762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2075687" y="486452"/>
            <a:ext cx="9278113" cy="1185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1884362" y="396875"/>
            <a:ext cx="9277350" cy="1185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>
  <p:cSld name="Duas Partes de Conteúdo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title"/>
          </p:nvPr>
        </p:nvSpPr>
        <p:spPr>
          <a:xfrm>
            <a:off x="2075687" y="486452"/>
            <a:ext cx="9278113" cy="1185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>
  <p:cSld name="Em branco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>
            <a:spLocks noGrp="1"/>
          </p:cNvSpPr>
          <p:nvPr>
            <p:ph type="title"/>
          </p:nvPr>
        </p:nvSpPr>
        <p:spPr>
          <a:xfrm>
            <a:off x="1901951" y="331004"/>
            <a:ext cx="9829801" cy="1185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>
  <p:cSld name="Título e conteúdo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3"/>
          <p:cNvSpPr txBox="1">
            <a:spLocks noGrp="1"/>
          </p:cNvSpPr>
          <p:nvPr>
            <p:ph type="body" idx="1"/>
          </p:nvPr>
        </p:nvSpPr>
        <p:spPr>
          <a:xfrm>
            <a:off x="430306" y="2011680"/>
            <a:ext cx="10923494" cy="4165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/>
          </p:nvPr>
        </p:nvSpPr>
        <p:spPr>
          <a:xfrm>
            <a:off x="1847087" y="276140"/>
            <a:ext cx="9506713" cy="1185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 txBox="1">
            <a:spLocks noGrp="1"/>
          </p:cNvSpPr>
          <p:nvPr>
            <p:ph type="title"/>
          </p:nvPr>
        </p:nvSpPr>
        <p:spPr>
          <a:xfrm>
            <a:off x="831850" y="2039112"/>
            <a:ext cx="10515600" cy="2550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4"/>
          <p:cNvPicPr preferRelativeResize="0"/>
          <p:nvPr/>
        </p:nvPicPr>
        <p:blipFill rotWithShape="1">
          <a:blip r:embed="rId3">
            <a:alphaModFix/>
          </a:blip>
          <a:srcRect t="35067"/>
          <a:stretch/>
        </p:blipFill>
        <p:spPr>
          <a:xfrm>
            <a:off x="0" y="2365375"/>
            <a:ext cx="12192000" cy="449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4"/>
          <p:cNvPicPr preferRelativeResize="0"/>
          <p:nvPr/>
        </p:nvPicPr>
        <p:blipFill rotWithShape="1">
          <a:blip r:embed="rId4">
            <a:alphaModFix/>
          </a:blip>
          <a:srcRect l="5000" t="23475" b="34504"/>
          <a:stretch/>
        </p:blipFill>
        <p:spPr>
          <a:xfrm>
            <a:off x="165100" y="349250"/>
            <a:ext cx="7551737" cy="18796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6"/>
          <p:cNvPicPr preferRelativeResize="0"/>
          <p:nvPr/>
        </p:nvPicPr>
        <p:blipFill rotWithShape="1">
          <a:blip r:embed="rId9">
            <a:alphaModFix/>
          </a:blip>
          <a:srcRect t="92532"/>
          <a:stretch/>
        </p:blipFill>
        <p:spPr>
          <a:xfrm>
            <a:off x="0" y="6492875"/>
            <a:ext cx="12192000" cy="365125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6"/>
          <p:cNvSpPr txBox="1">
            <a:spLocks noGrp="1"/>
          </p:cNvSpPr>
          <p:nvPr>
            <p:ph type="title"/>
          </p:nvPr>
        </p:nvSpPr>
        <p:spPr>
          <a:xfrm>
            <a:off x="1884362" y="396875"/>
            <a:ext cx="9277350" cy="1185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 i="0" u="none" strike="noStrike" cap="none">
                <a:solidFill>
                  <a:srgbClr val="2335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 i="0" u="none" strike="noStrike" cap="none">
                <a:solidFill>
                  <a:srgbClr val="2335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 i="0" u="none" strike="noStrike" cap="none">
                <a:solidFill>
                  <a:srgbClr val="2335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 i="0" u="none" strike="noStrike" cap="none">
                <a:solidFill>
                  <a:srgbClr val="2335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6"/>
          <p:cNvSpPr txBox="1">
            <a:spLocks noGrp="1"/>
          </p:cNvSpPr>
          <p:nvPr>
            <p:ph type="body" idx="1"/>
          </p:nvPr>
        </p:nvSpPr>
        <p:spPr>
          <a:xfrm>
            <a:off x="441325" y="2011362"/>
            <a:ext cx="10912475" cy="41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5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" name="Google Shape;22;p6"/>
          <p:cNvPicPr preferRelativeResize="0"/>
          <p:nvPr/>
        </p:nvPicPr>
        <p:blipFill rotWithShape="1">
          <a:blip r:embed="rId10">
            <a:alphaModFix/>
          </a:blip>
          <a:srcRect l="12817" r="25000"/>
          <a:stretch/>
        </p:blipFill>
        <p:spPr>
          <a:xfrm>
            <a:off x="341312" y="336550"/>
            <a:ext cx="1377950" cy="124618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9" name="Google Shape;69;p14"/>
          <p:cNvPicPr preferRelativeResize="0"/>
          <p:nvPr/>
        </p:nvPicPr>
        <p:blipFill rotWithShape="1">
          <a:blip r:embed="rId2">
            <a:alphaModFix/>
          </a:blip>
          <a:srcRect t="35067"/>
          <a:stretch/>
        </p:blipFill>
        <p:spPr>
          <a:xfrm>
            <a:off x="0" y="2365375"/>
            <a:ext cx="12192000" cy="449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 rotWithShape="1">
          <a:blip r:embed="rId3">
            <a:alphaModFix/>
          </a:blip>
          <a:srcRect l="5000" t="23475" b="34504"/>
          <a:stretch/>
        </p:blipFill>
        <p:spPr>
          <a:xfrm>
            <a:off x="165100" y="349250"/>
            <a:ext cx="7551737" cy="18796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5"/>
          <p:cNvPicPr preferRelativeResize="0"/>
          <p:nvPr/>
        </p:nvPicPr>
        <p:blipFill rotWithShape="1">
          <a:blip r:embed="rId3">
            <a:alphaModFix/>
          </a:blip>
          <a:srcRect t="92532"/>
          <a:stretch/>
        </p:blipFill>
        <p:spPr>
          <a:xfrm>
            <a:off x="0" y="6492875"/>
            <a:ext cx="12192000" cy="365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5"/>
          <p:cNvPicPr preferRelativeResize="0"/>
          <p:nvPr/>
        </p:nvPicPr>
        <p:blipFill rotWithShape="1">
          <a:blip r:embed="rId4">
            <a:alphaModFix/>
          </a:blip>
          <a:srcRect l="12817" r="25000"/>
          <a:stretch/>
        </p:blipFill>
        <p:spPr>
          <a:xfrm>
            <a:off x="341312" y="336550"/>
            <a:ext cx="1377950" cy="1246187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/>
          <p:nvPr/>
        </p:nvSpPr>
        <p:spPr>
          <a:xfrm>
            <a:off x="2076450" y="412750"/>
            <a:ext cx="9277350" cy="1185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alibri"/>
              <a:buNone/>
            </a:pPr>
            <a:r>
              <a:rPr lang="en-US" sz="3600" b="1" i="0" u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CLIQUE PARA EDITAR O TÍTULO  </a:t>
            </a:r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1884362" y="396875"/>
            <a:ext cx="9277350" cy="1185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 b="1" i="0" u="none" strike="noStrike" cap="none">
                <a:solidFill>
                  <a:srgbClr val="2335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 i="0" u="none" strike="noStrike" cap="none">
                <a:solidFill>
                  <a:srgbClr val="2335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 i="0" u="none" strike="noStrike" cap="none">
                <a:solidFill>
                  <a:srgbClr val="2335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 i="0" u="none" strike="noStrike" cap="none">
                <a:solidFill>
                  <a:srgbClr val="2335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1" i="0" u="none" strike="noStrike" cap="none">
                <a:solidFill>
                  <a:srgbClr val="2335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441325" y="2011362"/>
            <a:ext cx="10912475" cy="41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5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"/>
          <p:cNvSpPr txBox="1"/>
          <p:nvPr/>
        </p:nvSpPr>
        <p:spPr>
          <a:xfrm>
            <a:off x="774700" y="2914650"/>
            <a:ext cx="7073900" cy="1236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INSTRUÇÕES DE PREENCHIMENTO E PADRONIZAÇÃO </a:t>
            </a:r>
            <a:r>
              <a:rPr lang="en-US" sz="23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23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(Slide de Orientações)</a:t>
            </a:r>
            <a:endParaRPr/>
          </a:p>
        </p:txBody>
      </p:sp>
      <p:sp>
        <p:nvSpPr>
          <p:cNvPr id="92" name="Google Shape;92;p1"/>
          <p:cNvSpPr txBox="1"/>
          <p:nvPr/>
        </p:nvSpPr>
        <p:spPr>
          <a:xfrm>
            <a:off x="774700" y="4362450"/>
            <a:ext cx="8110500" cy="193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Utilize fontes padrão do Windows, como Arial e Times New Roman.  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Tamanho de fonte: entre 14 a 16 pt.*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Char char="•"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Enviar o arquivo em PPT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lang="en-US" sz="20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*Não reduzir a fonte, pois poderá prejudicar a visualização da sua apresentação.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>
            <a:spLocks noGrp="1"/>
          </p:cNvSpPr>
          <p:nvPr>
            <p:ph type="ctrTitle"/>
          </p:nvPr>
        </p:nvSpPr>
        <p:spPr>
          <a:xfrm>
            <a:off x="682625" y="2941637"/>
            <a:ext cx="10820400" cy="1017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NOME DO TRABALHO</a:t>
            </a:r>
            <a:endParaRPr/>
          </a:p>
        </p:txBody>
      </p:sp>
      <p:sp>
        <p:nvSpPr>
          <p:cNvPr id="98" name="Google Shape;98;p2"/>
          <p:cNvSpPr txBox="1">
            <a:spLocks noGrp="1"/>
          </p:cNvSpPr>
          <p:nvPr>
            <p:ph type="subTitle" idx="1"/>
          </p:nvPr>
        </p:nvSpPr>
        <p:spPr>
          <a:xfrm>
            <a:off x="782637" y="4772025"/>
            <a:ext cx="10134600" cy="1089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Autores e instituições:</a:t>
            </a:r>
            <a:endParaRPr/>
          </a:p>
        </p:txBody>
      </p:sp>
      <p:sp>
        <p:nvSpPr>
          <p:cNvPr id="99" name="Google Shape;99;p2"/>
          <p:cNvSpPr txBox="1"/>
          <p:nvPr/>
        </p:nvSpPr>
        <p:spPr>
          <a:xfrm>
            <a:off x="782637" y="5861050"/>
            <a:ext cx="10134600" cy="1089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Palavras-chave:</a:t>
            </a:r>
            <a:endParaRPr/>
          </a:p>
        </p:txBody>
      </p:sp>
      <p:sp>
        <p:nvSpPr>
          <p:cNvPr id="100" name="Google Shape;100;p2"/>
          <p:cNvSpPr txBox="1"/>
          <p:nvPr/>
        </p:nvSpPr>
        <p:spPr>
          <a:xfrm>
            <a:off x="8961437" y="284162"/>
            <a:ext cx="2870200" cy="177323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FFC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9428162" y="847725"/>
            <a:ext cx="2074862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Insira aqui a logo da instituição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"/>
          <p:cNvSpPr txBox="1">
            <a:spLocks noGrp="1"/>
          </p:cNvSpPr>
          <p:nvPr>
            <p:ph type="subTitle" idx="1"/>
          </p:nvPr>
        </p:nvSpPr>
        <p:spPr>
          <a:xfrm>
            <a:off x="527050" y="2093912"/>
            <a:ext cx="10826750" cy="1573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endParaRPr sz="1800"/>
          </a:p>
        </p:txBody>
      </p:sp>
      <p:sp>
        <p:nvSpPr>
          <p:cNvPr id="107" name="Google Shape;107;p3"/>
          <p:cNvSpPr txBox="1">
            <a:spLocks noGrp="1"/>
          </p:cNvSpPr>
          <p:nvPr>
            <p:ph type="title"/>
          </p:nvPr>
        </p:nvSpPr>
        <p:spPr>
          <a:xfrm>
            <a:off x="2076450" y="485775"/>
            <a:ext cx="9277350" cy="1185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rgbClr val="23358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Personalizar design">
  <a:themeElements>
    <a:clrScheme name="Escritóri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ersonalizar design">
  <a:themeElements>
    <a:clrScheme name="Escritóri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Tema do Office">
  <a:themeElements>
    <a:clrScheme name="Escritóri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Widescreen</PresentationFormat>
  <Paragraphs>11</Paragraphs>
  <Slides>3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3</vt:i4>
      </vt:variant>
    </vt:vector>
  </HeadingPairs>
  <TitlesOfParts>
    <vt:vector size="9" baseType="lpstr">
      <vt:lpstr>Arial</vt:lpstr>
      <vt:lpstr>Calibri</vt:lpstr>
      <vt:lpstr>1_Personalizar design</vt:lpstr>
      <vt:lpstr>Tema do Office</vt:lpstr>
      <vt:lpstr>Personalizar design</vt:lpstr>
      <vt:lpstr>1_Tema do Office</vt:lpstr>
      <vt:lpstr>Apresentação do PowerPoint</vt:lpstr>
      <vt:lpstr>NOME DO TRABALHO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Smc</dc:creator>
  <cp:lastModifiedBy>Conta da Microsoft</cp:lastModifiedBy>
  <cp:revision>1</cp:revision>
  <dcterms:created xsi:type="dcterms:W3CDTF">2025-02-18T18:58:15Z</dcterms:created>
  <dcterms:modified xsi:type="dcterms:W3CDTF">2026-08-25T21:15:30Z</dcterms:modified>
</cp:coreProperties>
</file>